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4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1C768-1E4C-0F46-9530-57AE10E82A00}" type="datetimeFigureOut">
              <a:rPr lang="en-US" smtClean="0"/>
              <a:t>1/8/15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7E3E-9ACA-C945-B40C-AF77E6B5E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517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1C768-1E4C-0F46-9530-57AE10E82A00}" type="datetimeFigureOut">
              <a:rPr lang="en-US" smtClean="0"/>
              <a:t>1/8/15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7E3E-9ACA-C945-B40C-AF77E6B5E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747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1C768-1E4C-0F46-9530-57AE10E82A00}" type="datetimeFigureOut">
              <a:rPr lang="en-US" smtClean="0"/>
              <a:t>1/8/15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7E3E-9ACA-C945-B40C-AF77E6B5E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6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1C768-1E4C-0F46-9530-57AE10E82A00}" type="datetimeFigureOut">
              <a:rPr lang="en-US" smtClean="0"/>
              <a:t>1/8/15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7E3E-9ACA-C945-B40C-AF77E6B5E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500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1C768-1E4C-0F46-9530-57AE10E82A00}" type="datetimeFigureOut">
              <a:rPr lang="en-US" smtClean="0"/>
              <a:t>1/8/15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7E3E-9ACA-C945-B40C-AF77E6B5E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052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1C768-1E4C-0F46-9530-57AE10E82A00}" type="datetimeFigureOut">
              <a:rPr lang="en-US" smtClean="0"/>
              <a:t>1/8/15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7E3E-9ACA-C945-B40C-AF77E6B5E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340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1C768-1E4C-0F46-9530-57AE10E82A00}" type="datetimeFigureOut">
              <a:rPr lang="en-US" smtClean="0"/>
              <a:t>1/8/15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7E3E-9ACA-C945-B40C-AF77E6B5E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19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1C768-1E4C-0F46-9530-57AE10E82A00}" type="datetimeFigureOut">
              <a:rPr lang="en-US" smtClean="0"/>
              <a:t>1/8/15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7E3E-9ACA-C945-B40C-AF77E6B5E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148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1C768-1E4C-0F46-9530-57AE10E82A00}" type="datetimeFigureOut">
              <a:rPr lang="en-US" smtClean="0"/>
              <a:t>1/8/15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7E3E-9ACA-C945-B40C-AF77E6B5E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900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1C768-1E4C-0F46-9530-57AE10E82A00}" type="datetimeFigureOut">
              <a:rPr lang="en-US" smtClean="0"/>
              <a:t>1/8/15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7E3E-9ACA-C945-B40C-AF77E6B5E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886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1C768-1E4C-0F46-9530-57AE10E82A00}" type="datetimeFigureOut">
              <a:rPr lang="en-US" smtClean="0"/>
              <a:t>1/8/15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7E3E-9ACA-C945-B40C-AF77E6B5E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541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1C768-1E4C-0F46-9530-57AE10E82A00}" type="datetimeFigureOut">
              <a:rPr lang="en-US" smtClean="0"/>
              <a:t>1/8/15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C7E3E-9ACA-C945-B40C-AF77E6B5E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366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videolicious.tv/2009/06/the-best-of-jaywalking-final-jay-leno-tonight-show/%23.VK5xxWTF_-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78075"/>
            <a:ext cx="7772400" cy="1816991"/>
          </a:xfrm>
        </p:spPr>
        <p:txBody>
          <a:bodyPr/>
          <a:lstStyle/>
          <a:p>
            <a:r>
              <a:rPr lang="en-US" dirty="0" smtClean="0"/>
              <a:t>Who is this man?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898" y="2695066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5203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does the baby develop?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143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egg and sperm carrying? How many of them are there?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856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Approximately how many cells are in a adult human?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009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go from the cell created when sperm fertilizes egg to a full grown human with billions of cells?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0685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do have characteristics, personality traits </a:t>
            </a:r>
            <a:r>
              <a:rPr lang="en-US" dirty="0" err="1"/>
              <a:t>etc</a:t>
            </a:r>
            <a:r>
              <a:rPr lang="en-US" dirty="0"/>
              <a:t> that resemble each of my parents?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835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Nice job.</a:t>
            </a:r>
          </a:p>
          <a:p>
            <a:r>
              <a:rPr lang="en-US" dirty="0" smtClean="0"/>
              <a:t>Please share your screencast with 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829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gr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44" r="1464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09185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Jay walking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videolicious.tv</a:t>
            </a:r>
            <a:r>
              <a:rPr lang="en-US" dirty="0" smtClean="0"/>
              <a:t>/2009/06/the-best-of-jaywalking-final-jay-leno-tonight-show/#.VK5xxWTF_-V</a:t>
            </a:r>
            <a:r>
              <a:rPr lang="en-US" dirty="0" smtClean="0">
                <a:hlinkClick r:id="rId2"/>
              </a:rPr>
              <a:t>http://videolicious.tv/2009/06/the-best-of-jaywalking-final-jay-leno-tonight-show/ - .VK5xxWTF_-V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219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Imagine jay stops you on the street and asks you a series of questions. Answer them as honestly as you can. </a:t>
            </a:r>
          </a:p>
          <a:p>
            <a:r>
              <a:rPr lang="en-US" dirty="0" smtClean="0"/>
              <a:t>Each question is on a </a:t>
            </a:r>
            <a:r>
              <a:rPr lang="en-US" dirty="0" err="1" smtClean="0"/>
              <a:t>ppt</a:t>
            </a:r>
            <a:r>
              <a:rPr lang="en-US" dirty="0" smtClean="0"/>
              <a:t> slide.</a:t>
            </a:r>
          </a:p>
          <a:p>
            <a:r>
              <a:rPr lang="en-US" dirty="0" smtClean="0"/>
              <a:t>Read the question and give your best verbal response.</a:t>
            </a:r>
          </a:p>
          <a:p>
            <a:r>
              <a:rPr lang="en-US" dirty="0" smtClean="0"/>
              <a:t>Then move to the next slide.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724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Open up this </a:t>
            </a:r>
            <a:r>
              <a:rPr lang="en-US" dirty="0" err="1" smtClean="0"/>
              <a:t>ppt</a:t>
            </a:r>
            <a:r>
              <a:rPr lang="en-US" dirty="0" smtClean="0"/>
              <a:t> in </a:t>
            </a:r>
            <a:r>
              <a:rPr lang="en-US" dirty="0" err="1" smtClean="0"/>
              <a:t>screencastify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Record your answers to each question.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So…. Open up this </a:t>
            </a:r>
            <a:r>
              <a:rPr lang="en-US" dirty="0" err="1" smtClean="0"/>
              <a:t>powerpoint</a:t>
            </a:r>
            <a:r>
              <a:rPr lang="en-US" dirty="0" smtClean="0"/>
              <a:t> in </a:t>
            </a:r>
            <a:r>
              <a:rPr lang="en-US" dirty="0" err="1" smtClean="0"/>
              <a:t>screencastify</a:t>
            </a:r>
            <a:r>
              <a:rPr lang="en-US" dirty="0" smtClean="0"/>
              <a:t> and click to the next page for the first question.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455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human sex cells called? (male and female?)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141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are the human sex cells created? (male and female?) </a:t>
            </a:r>
          </a:p>
        </p:txBody>
      </p:sp>
    </p:spTree>
    <p:extLst>
      <p:ext uri="{BB962C8B-B14F-4D97-AF65-F5344CB8AC3E}">
        <p14:creationId xmlns:p14="http://schemas.microsoft.com/office/powerpoint/2010/main" val="3553513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happens at the moment of fertilization?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362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which part of the body does fertilization take place?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892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299</Words>
  <Application>Microsoft Macintosh PowerPoint</Application>
  <PresentationFormat>On-screen Show (4:3)</PresentationFormat>
  <Paragraphs>33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Who is this man?</vt:lpstr>
      <vt:lpstr>PowerPoint Presentation</vt:lpstr>
      <vt:lpstr>Jay walking</vt:lpstr>
      <vt:lpstr>Your turn</vt:lpstr>
      <vt:lpstr>PowerPoint Presentation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PowerPoint Presentation</vt:lpstr>
    </vt:vector>
  </TitlesOfParts>
  <Company>East Greenwich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is this man?</dc:title>
  <dc:creator>Christopher Wren</dc:creator>
  <cp:lastModifiedBy>Christopher Wren</cp:lastModifiedBy>
  <cp:revision>2</cp:revision>
  <dcterms:created xsi:type="dcterms:W3CDTF">2015-01-08T12:03:48Z</dcterms:created>
  <dcterms:modified xsi:type="dcterms:W3CDTF">2015-01-08T12:34:12Z</dcterms:modified>
</cp:coreProperties>
</file>