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5" r:id="rId4"/>
    <p:sldId id="259" r:id="rId5"/>
    <p:sldId id="258" r:id="rId6"/>
    <p:sldId id="260" r:id="rId7"/>
    <p:sldId id="264" r:id="rId8"/>
    <p:sldId id="263"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8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10/4/16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laybuzz.com/petcarerx10/are-you-a-cat-person-or-a-dog-pers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pr.org/2013/01/29/170588511/killer-kitties-cats-kill-billions-every-year" TargetMode="Externa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779" y="406097"/>
            <a:ext cx="8022106" cy="6074181"/>
          </a:xfrm>
          <a:prstGeom prst="rect">
            <a:avLst/>
          </a:prstGeom>
        </p:spPr>
      </p:pic>
    </p:spTree>
    <p:extLst>
      <p:ext uri="{BB962C8B-B14F-4D97-AF65-F5344CB8AC3E}">
        <p14:creationId xmlns:p14="http://schemas.microsoft.com/office/powerpoint/2010/main" val="9466292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14" name="Content Placeholder 13" descr="cat-person-vs-dog-person_502918989649e.jpg"/>
          <p:cNvPicPr>
            <a:picLocks noGrp="1" noChangeAspect="1"/>
          </p:cNvPicPr>
          <p:nvPr>
            <p:ph idx="1"/>
          </p:nvPr>
        </p:nvPicPr>
        <p:blipFill>
          <a:blip r:embed="rId2">
            <a:extLst>
              <a:ext uri="{28A0092B-C50C-407E-A947-70E740481C1C}">
                <a14:useLocalDpi xmlns:a14="http://schemas.microsoft.com/office/drawing/2010/main" val="0"/>
              </a:ext>
            </a:extLst>
          </a:blip>
          <a:srcRect l="3238" r="3238"/>
          <a:stretch>
            <a:fillRect/>
          </a:stretch>
        </p:blipFill>
        <p:spPr>
          <a:xfrm>
            <a:off x="692150" y="519113"/>
            <a:ext cx="7588250" cy="5607050"/>
          </a:xfrm>
        </p:spPr>
      </p:pic>
    </p:spTree>
    <p:extLst>
      <p:ext uri="{BB962C8B-B14F-4D97-AF65-F5344CB8AC3E}">
        <p14:creationId xmlns:p14="http://schemas.microsoft.com/office/powerpoint/2010/main" val="10171880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http://www.playbuzz.com</a:t>
            </a:r>
            <a:r>
              <a:rPr lang="en-US" smtClean="0">
                <a:hlinkClick r:id="rId2"/>
              </a:rPr>
              <a:t>/petcarerx10/are-you-a-cat-person-or-a-dog-person</a:t>
            </a:r>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83370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Domestic cat ownership and activity should be stringently regulated in an effort to minimize loss of native fauna.</a:t>
            </a:r>
            <a:endParaRPr lang="en-US" dirty="0"/>
          </a:p>
        </p:txBody>
      </p:sp>
      <p:sp>
        <p:nvSpPr>
          <p:cNvPr id="3" name="Title 2"/>
          <p:cNvSpPr>
            <a:spLocks noGrp="1"/>
          </p:cNvSpPr>
          <p:nvPr>
            <p:ph type="title"/>
          </p:nvPr>
        </p:nvSpPr>
        <p:spPr/>
        <p:txBody>
          <a:bodyPr/>
          <a:lstStyle/>
          <a:p>
            <a:r>
              <a:rPr lang="en-US" dirty="0" smtClean="0"/>
              <a:t>DEBATE</a:t>
            </a:r>
            <a:endParaRPr lang="en-US" dirty="0"/>
          </a:p>
        </p:txBody>
      </p:sp>
    </p:spTree>
    <p:extLst>
      <p:ext uri="{BB962C8B-B14F-4D97-AF65-F5344CB8AC3E}">
        <p14:creationId xmlns:p14="http://schemas.microsoft.com/office/powerpoint/2010/main" val="41686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sz="1600" dirty="0" smtClean="0">
                <a:hlinkClick r:id="rId2"/>
              </a:rPr>
              <a:t/>
            </a:r>
            <a:br>
              <a:rPr lang="en-US" sz="1600" dirty="0" smtClean="0">
                <a:hlinkClick r:id="rId2"/>
              </a:rPr>
            </a:br>
            <a:r>
              <a:rPr lang="en-US" sz="1600" dirty="0">
                <a:hlinkClick r:id="rId2"/>
              </a:rPr>
              <a:t/>
            </a:r>
            <a:br>
              <a:rPr lang="en-US" sz="1600" dirty="0">
                <a:hlinkClick r:id="rId2"/>
              </a:rPr>
            </a:br>
            <a:r>
              <a:rPr lang="en-US" sz="1600" dirty="0" smtClean="0">
                <a:hlinkClick r:id="rId2"/>
              </a:rPr>
              <a:t/>
            </a:r>
            <a:br>
              <a:rPr lang="en-US" sz="1600" dirty="0" smtClean="0">
                <a:hlinkClick r:id="rId2"/>
              </a:rPr>
            </a:br>
            <a:r>
              <a:rPr lang="en-US" sz="3600" dirty="0" smtClean="0">
                <a:solidFill>
                  <a:srgbClr val="000000"/>
                </a:solidFill>
                <a:hlinkClick r:id="rId2"/>
              </a:rPr>
              <a:t>RESEARCH</a:t>
            </a:r>
            <a:br>
              <a:rPr lang="en-US" sz="3600" dirty="0" smtClean="0">
                <a:solidFill>
                  <a:srgbClr val="000000"/>
                </a:solidFill>
                <a:hlinkClick r:id="rId2"/>
              </a:rPr>
            </a:br>
            <a:r>
              <a:rPr lang="en-US" sz="1600" dirty="0" smtClean="0">
                <a:hlinkClick r:id="rId2"/>
              </a:rPr>
              <a:t>http</a:t>
            </a:r>
            <a:r>
              <a:rPr lang="en-US" sz="1600" dirty="0">
                <a:hlinkClick r:id="rId2"/>
              </a:rPr>
              <a:t>://www.npr.org/2013/01/29/170588511/killer-kitties-cats-kill-billions-every-year</a:t>
            </a:r>
            <a:r>
              <a:rPr lang="en-US" dirty="0"/>
              <a:t/>
            </a:r>
            <a:br>
              <a:rPr lang="en-US" dirty="0"/>
            </a:br>
            <a:endParaRPr lang="en-US" dirty="0"/>
          </a:p>
        </p:txBody>
      </p:sp>
      <p:pic>
        <p:nvPicPr>
          <p:cNvPr id="4" name="Picture 3" descr="cat-bird_wide-85ce4b8383b9440d3ff03413cdd913513e9737bf-s800-c8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4084" y="2107470"/>
            <a:ext cx="6638802" cy="3717729"/>
          </a:xfrm>
          <a:prstGeom prst="rect">
            <a:avLst/>
          </a:prstGeom>
        </p:spPr>
      </p:pic>
    </p:spTree>
    <p:extLst>
      <p:ext uri="{BB962C8B-B14F-4D97-AF65-F5344CB8AC3E}">
        <p14:creationId xmlns:p14="http://schemas.microsoft.com/office/powerpoint/2010/main" val="238450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Assume the role of community policy makers in an affluent town surrounded by native forests with significant biodiversity of small native animals. Pet ownership is high. Forest managers have documented significant wildlife loss at the hands (claws) of roaming domestic cats.</a:t>
            </a:r>
          </a:p>
          <a:p>
            <a:r>
              <a:rPr lang="en-US" dirty="0"/>
              <a:t>Cat lovers. In an effort to minimalize further </a:t>
            </a:r>
            <a:r>
              <a:rPr lang="en-US" dirty="0" smtClean="0"/>
              <a:t>loss of biodiversity,</a:t>
            </a:r>
            <a:r>
              <a:rPr lang="en-US" dirty="0"/>
              <a:t> </a:t>
            </a:r>
            <a:r>
              <a:rPr lang="en-US" dirty="0" smtClean="0"/>
              <a:t>regulations must </a:t>
            </a:r>
            <a:r>
              <a:rPr lang="en-US" dirty="0"/>
              <a:t>be implemented to control </a:t>
            </a:r>
            <a:r>
              <a:rPr lang="en-US" dirty="0" smtClean="0"/>
              <a:t>cats. </a:t>
            </a:r>
            <a:r>
              <a:rPr lang="en-US" dirty="0"/>
              <a:t>W</a:t>
            </a:r>
            <a:r>
              <a:rPr lang="en-US" dirty="0" smtClean="0"/>
              <a:t>hat regulations would you suggest?</a:t>
            </a:r>
            <a:endParaRPr lang="en-US" dirty="0"/>
          </a:p>
          <a:p>
            <a:endParaRPr lang="en-US" dirty="0" smtClean="0"/>
          </a:p>
        </p:txBody>
      </p:sp>
      <p:sp>
        <p:nvSpPr>
          <p:cNvPr id="3" name="Title 2"/>
          <p:cNvSpPr>
            <a:spLocks noGrp="1"/>
          </p:cNvSpPr>
          <p:nvPr>
            <p:ph type="title"/>
          </p:nvPr>
        </p:nvSpPr>
        <p:spPr/>
        <p:txBody>
          <a:bodyPr/>
          <a:lstStyle/>
          <a:p>
            <a:r>
              <a:rPr lang="en-US" dirty="0" smtClean="0"/>
              <a:t>Formulate.</a:t>
            </a:r>
            <a:endParaRPr lang="en-US" dirty="0"/>
          </a:p>
        </p:txBody>
      </p:sp>
    </p:spTree>
    <p:extLst>
      <p:ext uri="{BB962C8B-B14F-4D97-AF65-F5344CB8AC3E}">
        <p14:creationId xmlns:p14="http://schemas.microsoft.com/office/powerpoint/2010/main" val="49944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Assume the role of community policy makers in an affluent town surrounded by native forests with significant biodiversity of small native animals. Pet ownership is high. Forest managers have documented significant wildlife loss at the hands (claws) of roaming domestic cats.</a:t>
            </a:r>
          </a:p>
          <a:p>
            <a:r>
              <a:rPr lang="en-US" dirty="0" smtClean="0"/>
              <a:t>Native fauna lovers. </a:t>
            </a:r>
            <a:r>
              <a:rPr lang="en-US" dirty="0"/>
              <a:t>In an effort to minimalize further loss of biodiversity, regulations must be implemented to control cats. What regulations would you suggest?</a:t>
            </a:r>
          </a:p>
          <a:p>
            <a:endParaRPr lang="en-US" dirty="0"/>
          </a:p>
        </p:txBody>
      </p:sp>
      <p:sp>
        <p:nvSpPr>
          <p:cNvPr id="3" name="Title 2"/>
          <p:cNvSpPr>
            <a:spLocks noGrp="1"/>
          </p:cNvSpPr>
          <p:nvPr>
            <p:ph type="title"/>
          </p:nvPr>
        </p:nvSpPr>
        <p:spPr/>
        <p:txBody>
          <a:bodyPr/>
          <a:lstStyle/>
          <a:p>
            <a:r>
              <a:rPr lang="en-US" dirty="0" smtClean="0"/>
              <a:t>Formulate.</a:t>
            </a:r>
            <a:endParaRPr lang="en-US" dirty="0"/>
          </a:p>
        </p:txBody>
      </p:sp>
    </p:spTree>
    <p:extLst>
      <p:ext uri="{BB962C8B-B14F-4D97-AF65-F5344CB8AC3E}">
        <p14:creationId xmlns:p14="http://schemas.microsoft.com/office/powerpoint/2010/main" val="50497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Negotiate with </a:t>
            </a:r>
            <a:r>
              <a:rPr lang="en-US" dirty="0" smtClean="0"/>
              <a:t>the other </a:t>
            </a:r>
            <a:r>
              <a:rPr lang="en-US" dirty="0"/>
              <a:t>policy makers to establish a set of agreeable, feasible, enforceable town </a:t>
            </a:r>
            <a:r>
              <a:rPr lang="en-US" dirty="0" smtClean="0"/>
              <a:t>ordinances </a:t>
            </a:r>
            <a:r>
              <a:rPr lang="en-US" dirty="0"/>
              <a:t>that would limit pet </a:t>
            </a:r>
            <a:r>
              <a:rPr lang="en-US" dirty="0" smtClean="0"/>
              <a:t>ownership and activities </a:t>
            </a:r>
            <a:r>
              <a:rPr lang="en-US" dirty="0"/>
              <a:t>and protect the </a:t>
            </a:r>
            <a:r>
              <a:rPr lang="en-US" dirty="0" smtClean="0"/>
              <a:t>native biodiversity </a:t>
            </a:r>
            <a:r>
              <a:rPr lang="en-US" dirty="0"/>
              <a:t>of the region.</a:t>
            </a:r>
          </a:p>
          <a:p>
            <a:endParaRPr lang="en-US" dirty="0"/>
          </a:p>
        </p:txBody>
      </p:sp>
      <p:sp>
        <p:nvSpPr>
          <p:cNvPr id="3" name="Title 2"/>
          <p:cNvSpPr>
            <a:spLocks noGrp="1"/>
          </p:cNvSpPr>
          <p:nvPr>
            <p:ph type="title"/>
          </p:nvPr>
        </p:nvSpPr>
        <p:spPr/>
        <p:txBody>
          <a:bodyPr/>
          <a:lstStyle/>
          <a:p>
            <a:r>
              <a:rPr lang="en-US" dirty="0" smtClean="0"/>
              <a:t>NEGOTIATE</a:t>
            </a:r>
            <a:endParaRPr lang="en-US" dirty="0"/>
          </a:p>
        </p:txBody>
      </p:sp>
    </p:spTree>
    <p:extLst>
      <p:ext uri="{BB962C8B-B14F-4D97-AF65-F5344CB8AC3E}">
        <p14:creationId xmlns:p14="http://schemas.microsoft.com/office/powerpoint/2010/main" val="265356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Prepare a letter/flyer/informational document to be sent to residents, informing them of:</a:t>
            </a:r>
          </a:p>
          <a:p>
            <a:r>
              <a:rPr lang="en-US" dirty="0" smtClean="0"/>
              <a:t>New Regulations</a:t>
            </a:r>
          </a:p>
          <a:p>
            <a:r>
              <a:rPr lang="en-US" dirty="0" smtClean="0"/>
              <a:t>Justification</a:t>
            </a:r>
          </a:p>
          <a:p>
            <a:r>
              <a:rPr lang="en-US" dirty="0" smtClean="0"/>
              <a:t>Penalties</a:t>
            </a:r>
          </a:p>
          <a:p>
            <a:r>
              <a:rPr lang="en-US" dirty="0" smtClean="0"/>
              <a:t>Data</a:t>
            </a:r>
          </a:p>
          <a:p>
            <a:r>
              <a:rPr lang="en-US" dirty="0" smtClean="0"/>
              <a:t>Other relevant information.</a:t>
            </a:r>
            <a:endParaRPr lang="en-US" dirty="0"/>
          </a:p>
        </p:txBody>
      </p:sp>
      <p:sp>
        <p:nvSpPr>
          <p:cNvPr id="3" name="Title 2"/>
          <p:cNvSpPr>
            <a:spLocks noGrp="1"/>
          </p:cNvSpPr>
          <p:nvPr>
            <p:ph type="title"/>
          </p:nvPr>
        </p:nvSpPr>
        <p:spPr/>
        <p:txBody>
          <a:bodyPr/>
          <a:lstStyle/>
          <a:p>
            <a:r>
              <a:rPr lang="en-US" dirty="0" smtClean="0"/>
              <a:t>PREPARE</a:t>
            </a:r>
            <a:endParaRPr lang="en-US" dirty="0"/>
          </a:p>
        </p:txBody>
      </p:sp>
    </p:spTree>
    <p:extLst>
      <p:ext uri="{BB962C8B-B14F-4D97-AF65-F5344CB8AC3E}">
        <p14:creationId xmlns:p14="http://schemas.microsoft.com/office/powerpoint/2010/main" val="1932502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78</TotalTime>
  <Words>259</Words>
  <Application>Microsoft Macintosh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PowerPoint Presentation</vt:lpstr>
      <vt:lpstr>PowerPoint Presentation</vt:lpstr>
      <vt:lpstr>PowerPoint Presentation</vt:lpstr>
      <vt:lpstr>DEBATE</vt:lpstr>
      <vt:lpstr>   RESEARCH http://www.npr.org/2013/01/29/170588511/killer-kitties-cats-kill-billions-every-year </vt:lpstr>
      <vt:lpstr>Formulate.</vt:lpstr>
      <vt:lpstr>Formulate.</vt:lpstr>
      <vt:lpstr>NEGOTIATE</vt:lpstr>
      <vt:lpstr>PREPARE</vt:lpstr>
    </vt:vector>
  </TitlesOfParts>
  <Company>East Greenwich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Wren</dc:creator>
  <cp:lastModifiedBy>Christopher Wren</cp:lastModifiedBy>
  <cp:revision>7</cp:revision>
  <dcterms:created xsi:type="dcterms:W3CDTF">2016-05-31T15:33:43Z</dcterms:created>
  <dcterms:modified xsi:type="dcterms:W3CDTF">2016-10-04T15:35:30Z</dcterms:modified>
</cp:coreProperties>
</file>